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910" r:id="rId1"/>
  </p:sldMasterIdLst>
  <p:notesMasterIdLst>
    <p:notesMasterId r:id="rId21"/>
  </p:notesMasterIdLst>
  <p:sldIdLst>
    <p:sldId id="285" r:id="rId2"/>
    <p:sldId id="310" r:id="rId3"/>
    <p:sldId id="317" r:id="rId4"/>
    <p:sldId id="360" r:id="rId5"/>
    <p:sldId id="257" r:id="rId6"/>
    <p:sldId id="367" r:id="rId7"/>
    <p:sldId id="374" r:id="rId8"/>
    <p:sldId id="377" r:id="rId9"/>
    <p:sldId id="359" r:id="rId10"/>
    <p:sldId id="363" r:id="rId11"/>
    <p:sldId id="366" r:id="rId12"/>
    <p:sldId id="386" r:id="rId13"/>
    <p:sldId id="387" r:id="rId14"/>
    <p:sldId id="388" r:id="rId15"/>
    <p:sldId id="351" r:id="rId16"/>
    <p:sldId id="361" r:id="rId17"/>
    <p:sldId id="385" r:id="rId18"/>
    <p:sldId id="352" r:id="rId19"/>
    <p:sldId id="302" r:id="rId2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00FB1"/>
    <a:srgbClr val="5B2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5" autoAdjust="0"/>
    <p:restoredTop sz="92350" autoAdjust="0"/>
  </p:normalViewPr>
  <p:slideViewPr>
    <p:cSldViewPr>
      <p:cViewPr varScale="1">
        <p:scale>
          <a:sx n="126" d="100"/>
          <a:sy n="126" d="100"/>
        </p:scale>
        <p:origin x="45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22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F5773-34AE-4799-BC56-FBF126C2748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F41FB7A3-49E9-420A-919C-06633D1C277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Overview</a:t>
          </a:r>
        </a:p>
      </dgm:t>
    </dgm:pt>
    <dgm:pt modelId="{DD4C6076-75FB-4DC4-B00F-B3BEE2A8EB0B}" type="parTrans" cxnId="{C142ED8B-C0D3-4664-9239-B255CEF7AA6D}">
      <dgm:prSet/>
      <dgm:spPr/>
      <dgm:t>
        <a:bodyPr/>
        <a:lstStyle/>
        <a:p>
          <a:endParaRPr lang="en-US"/>
        </a:p>
      </dgm:t>
    </dgm:pt>
    <dgm:pt modelId="{870C966E-F22E-4171-8148-0080396A6179}" type="sibTrans" cxnId="{C142ED8B-C0D3-4664-9239-B255CEF7AA6D}">
      <dgm:prSet/>
      <dgm:spPr/>
      <dgm:t>
        <a:bodyPr/>
        <a:lstStyle/>
        <a:p>
          <a:endParaRPr lang="en-US"/>
        </a:p>
      </dgm:t>
    </dgm:pt>
    <dgm:pt modelId="{05DA1957-7754-4D8D-A89A-6A61A6604E0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Financial Overview</a:t>
          </a:r>
        </a:p>
      </dgm:t>
    </dgm:pt>
    <dgm:pt modelId="{924726BE-4ADA-4B41-B8B5-7C33CFE170D3}" type="parTrans" cxnId="{D30E9F32-8274-400C-B501-CD96D470E545}">
      <dgm:prSet/>
      <dgm:spPr/>
      <dgm:t>
        <a:bodyPr/>
        <a:lstStyle/>
        <a:p>
          <a:endParaRPr lang="en-US"/>
        </a:p>
      </dgm:t>
    </dgm:pt>
    <dgm:pt modelId="{377BF8B8-88DE-4C8F-B308-02C34A02175E}" type="sibTrans" cxnId="{D30E9F32-8274-400C-B501-CD96D470E545}">
      <dgm:prSet/>
      <dgm:spPr/>
      <dgm:t>
        <a:bodyPr/>
        <a:lstStyle/>
        <a:p>
          <a:endParaRPr lang="en-US"/>
        </a:p>
      </dgm:t>
    </dgm:pt>
    <dgm:pt modelId="{C72B352C-C96C-42BB-B974-8D6CDE23D3D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Other Matters </a:t>
          </a:r>
        </a:p>
      </dgm:t>
    </dgm:pt>
    <dgm:pt modelId="{251157F9-44B8-4A12-9CF7-4221399EFB5B}" type="parTrans" cxnId="{F5F447AF-8481-4587-85A0-43550A11BF5C}">
      <dgm:prSet/>
      <dgm:spPr/>
      <dgm:t>
        <a:bodyPr/>
        <a:lstStyle/>
        <a:p>
          <a:endParaRPr lang="en-US"/>
        </a:p>
      </dgm:t>
    </dgm:pt>
    <dgm:pt modelId="{C12A4C4A-2E2B-47E2-9FCE-C61971F01815}" type="sibTrans" cxnId="{F5F447AF-8481-4587-85A0-43550A11BF5C}">
      <dgm:prSet/>
      <dgm:spPr/>
      <dgm:t>
        <a:bodyPr/>
        <a:lstStyle/>
        <a:p>
          <a:endParaRPr lang="en-US"/>
        </a:p>
      </dgm:t>
    </dgm:pt>
    <dgm:pt modelId="{8181941D-0CE3-4606-90CA-C63F9D54D918}" type="pres">
      <dgm:prSet presAssocID="{DBAF5773-34AE-4799-BC56-FBF126C27485}" presName="root" presStyleCnt="0">
        <dgm:presLayoutVars>
          <dgm:dir/>
          <dgm:resizeHandles val="exact"/>
        </dgm:presLayoutVars>
      </dgm:prSet>
      <dgm:spPr/>
    </dgm:pt>
    <dgm:pt modelId="{8E59DFD3-0A35-465D-BB47-5B91E87E969D}" type="pres">
      <dgm:prSet presAssocID="{F41FB7A3-49E9-420A-919C-06633D1C277E}" presName="compNode" presStyleCnt="0"/>
      <dgm:spPr/>
    </dgm:pt>
    <dgm:pt modelId="{8B74DB3E-0D6B-4F40-B46E-F10DFFFD518A}" type="pres">
      <dgm:prSet presAssocID="{F41FB7A3-49E9-420A-919C-06633D1C277E}" presName="bgRect" presStyleLbl="bgShp" presStyleIdx="0" presStyleCnt="3"/>
      <dgm:spPr/>
    </dgm:pt>
    <dgm:pt modelId="{D91F9CFE-8182-4B82-91D1-54BCF9741CAF}" type="pres">
      <dgm:prSet presAssocID="{F41FB7A3-49E9-420A-919C-06633D1C277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A9F3A0CA-5934-439C-9772-D72354A11985}" type="pres">
      <dgm:prSet presAssocID="{F41FB7A3-49E9-420A-919C-06633D1C277E}" presName="spaceRect" presStyleCnt="0"/>
      <dgm:spPr/>
    </dgm:pt>
    <dgm:pt modelId="{CB0E5FB9-EC19-458F-AFC0-F64F7B89E935}" type="pres">
      <dgm:prSet presAssocID="{F41FB7A3-49E9-420A-919C-06633D1C277E}" presName="parTx" presStyleLbl="revTx" presStyleIdx="0" presStyleCnt="3">
        <dgm:presLayoutVars>
          <dgm:chMax val="0"/>
          <dgm:chPref val="0"/>
        </dgm:presLayoutVars>
      </dgm:prSet>
      <dgm:spPr/>
    </dgm:pt>
    <dgm:pt modelId="{E24DECE4-4A98-4FFA-84D9-13FA493776ED}" type="pres">
      <dgm:prSet presAssocID="{870C966E-F22E-4171-8148-0080396A6179}" presName="sibTrans" presStyleCnt="0"/>
      <dgm:spPr/>
    </dgm:pt>
    <dgm:pt modelId="{BEFBA10B-990C-44DA-BCB6-918CF6324CAF}" type="pres">
      <dgm:prSet presAssocID="{05DA1957-7754-4D8D-A89A-6A61A6604E05}" presName="compNode" presStyleCnt="0"/>
      <dgm:spPr/>
    </dgm:pt>
    <dgm:pt modelId="{C5FA819D-3C77-4CBD-89D2-A2FE3A9E2F87}" type="pres">
      <dgm:prSet presAssocID="{05DA1957-7754-4D8D-A89A-6A61A6604E05}" presName="bgRect" presStyleLbl="bgShp" presStyleIdx="1" presStyleCnt="3"/>
      <dgm:spPr/>
    </dgm:pt>
    <dgm:pt modelId="{0A9159DF-E433-4456-AEAE-2ADEFC33BCFC}" type="pres">
      <dgm:prSet presAssocID="{05DA1957-7754-4D8D-A89A-6A61A6604E0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1F11E873-B686-46D6-9539-9C35F36531EB}" type="pres">
      <dgm:prSet presAssocID="{05DA1957-7754-4D8D-A89A-6A61A6604E05}" presName="spaceRect" presStyleCnt="0"/>
      <dgm:spPr/>
    </dgm:pt>
    <dgm:pt modelId="{50900420-BBA9-423C-A9D3-7C25DF7BDD83}" type="pres">
      <dgm:prSet presAssocID="{05DA1957-7754-4D8D-A89A-6A61A6604E05}" presName="parTx" presStyleLbl="revTx" presStyleIdx="1" presStyleCnt="3">
        <dgm:presLayoutVars>
          <dgm:chMax val="0"/>
          <dgm:chPref val="0"/>
        </dgm:presLayoutVars>
      </dgm:prSet>
      <dgm:spPr/>
    </dgm:pt>
    <dgm:pt modelId="{2F4BE0F1-7EA1-41F7-97E6-B2BE249ED96B}" type="pres">
      <dgm:prSet presAssocID="{377BF8B8-88DE-4C8F-B308-02C34A02175E}" presName="sibTrans" presStyleCnt="0"/>
      <dgm:spPr/>
    </dgm:pt>
    <dgm:pt modelId="{3D8EF8BA-232C-4932-BF6A-94362D0F221F}" type="pres">
      <dgm:prSet presAssocID="{C72B352C-C96C-42BB-B974-8D6CDE23D3D6}" presName="compNode" presStyleCnt="0"/>
      <dgm:spPr/>
    </dgm:pt>
    <dgm:pt modelId="{A599B248-AFE1-4CF5-A16E-D819080E93DB}" type="pres">
      <dgm:prSet presAssocID="{C72B352C-C96C-42BB-B974-8D6CDE23D3D6}" presName="bgRect" presStyleLbl="bgShp" presStyleIdx="2" presStyleCnt="3"/>
      <dgm:spPr/>
    </dgm:pt>
    <dgm:pt modelId="{724EDBF3-78F2-4F7C-BD2A-6FDAF8D0B670}" type="pres">
      <dgm:prSet presAssocID="{C72B352C-C96C-42BB-B974-8D6CDE23D3D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6331B774-C225-4C8F-A244-0208D9959379}" type="pres">
      <dgm:prSet presAssocID="{C72B352C-C96C-42BB-B974-8D6CDE23D3D6}" presName="spaceRect" presStyleCnt="0"/>
      <dgm:spPr/>
    </dgm:pt>
    <dgm:pt modelId="{D7D67808-8169-4DF2-8AA9-08E2ED28A29D}" type="pres">
      <dgm:prSet presAssocID="{C72B352C-C96C-42BB-B974-8D6CDE23D3D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30E9F32-8274-400C-B501-CD96D470E545}" srcId="{DBAF5773-34AE-4799-BC56-FBF126C27485}" destId="{05DA1957-7754-4D8D-A89A-6A61A6604E05}" srcOrd="1" destOrd="0" parTransId="{924726BE-4ADA-4B41-B8B5-7C33CFE170D3}" sibTransId="{377BF8B8-88DE-4C8F-B308-02C34A02175E}"/>
    <dgm:cxn modelId="{324D313D-17FA-4894-9FF7-75F665A86489}" type="presOf" srcId="{DBAF5773-34AE-4799-BC56-FBF126C27485}" destId="{8181941D-0CE3-4606-90CA-C63F9D54D918}" srcOrd="0" destOrd="0" presId="urn:microsoft.com/office/officeart/2018/2/layout/IconVerticalSolidList"/>
    <dgm:cxn modelId="{C142ED8B-C0D3-4664-9239-B255CEF7AA6D}" srcId="{DBAF5773-34AE-4799-BC56-FBF126C27485}" destId="{F41FB7A3-49E9-420A-919C-06633D1C277E}" srcOrd="0" destOrd="0" parTransId="{DD4C6076-75FB-4DC4-B00F-B3BEE2A8EB0B}" sibTransId="{870C966E-F22E-4171-8148-0080396A6179}"/>
    <dgm:cxn modelId="{F66A78AA-F2C5-4CD3-96F8-2179D6562537}" type="presOf" srcId="{F41FB7A3-49E9-420A-919C-06633D1C277E}" destId="{CB0E5FB9-EC19-458F-AFC0-F64F7B89E935}" srcOrd="0" destOrd="0" presId="urn:microsoft.com/office/officeart/2018/2/layout/IconVerticalSolidList"/>
    <dgm:cxn modelId="{C6BE38AF-92BF-442E-A903-E2CDFABD4335}" type="presOf" srcId="{05DA1957-7754-4D8D-A89A-6A61A6604E05}" destId="{50900420-BBA9-423C-A9D3-7C25DF7BDD83}" srcOrd="0" destOrd="0" presId="urn:microsoft.com/office/officeart/2018/2/layout/IconVerticalSolidList"/>
    <dgm:cxn modelId="{F5F447AF-8481-4587-85A0-43550A11BF5C}" srcId="{DBAF5773-34AE-4799-BC56-FBF126C27485}" destId="{C72B352C-C96C-42BB-B974-8D6CDE23D3D6}" srcOrd="2" destOrd="0" parTransId="{251157F9-44B8-4A12-9CF7-4221399EFB5B}" sibTransId="{C12A4C4A-2E2B-47E2-9FCE-C61971F01815}"/>
    <dgm:cxn modelId="{FECE2DEF-BD78-4172-81C2-365582CD4432}" type="presOf" srcId="{C72B352C-C96C-42BB-B974-8D6CDE23D3D6}" destId="{D7D67808-8169-4DF2-8AA9-08E2ED28A29D}" srcOrd="0" destOrd="0" presId="urn:microsoft.com/office/officeart/2018/2/layout/IconVerticalSolidList"/>
    <dgm:cxn modelId="{524B7921-EC9A-48E2-AD69-9DD9336DA043}" type="presParOf" srcId="{8181941D-0CE3-4606-90CA-C63F9D54D918}" destId="{8E59DFD3-0A35-465D-BB47-5B91E87E969D}" srcOrd="0" destOrd="0" presId="urn:microsoft.com/office/officeart/2018/2/layout/IconVerticalSolidList"/>
    <dgm:cxn modelId="{EC11A309-3CEC-4FCA-A5A9-5A24E3EC4F6B}" type="presParOf" srcId="{8E59DFD3-0A35-465D-BB47-5B91E87E969D}" destId="{8B74DB3E-0D6B-4F40-B46E-F10DFFFD518A}" srcOrd="0" destOrd="0" presId="urn:microsoft.com/office/officeart/2018/2/layout/IconVerticalSolidList"/>
    <dgm:cxn modelId="{6A956859-ED82-45FA-850B-2D151DC27253}" type="presParOf" srcId="{8E59DFD3-0A35-465D-BB47-5B91E87E969D}" destId="{D91F9CFE-8182-4B82-91D1-54BCF9741CAF}" srcOrd="1" destOrd="0" presId="urn:microsoft.com/office/officeart/2018/2/layout/IconVerticalSolidList"/>
    <dgm:cxn modelId="{86B50A24-D166-4889-8921-ECA0AF92E534}" type="presParOf" srcId="{8E59DFD3-0A35-465D-BB47-5B91E87E969D}" destId="{A9F3A0CA-5934-439C-9772-D72354A11985}" srcOrd="2" destOrd="0" presId="urn:microsoft.com/office/officeart/2018/2/layout/IconVerticalSolidList"/>
    <dgm:cxn modelId="{995F6440-CA33-4B04-ADE3-0E9A0B6C43D7}" type="presParOf" srcId="{8E59DFD3-0A35-465D-BB47-5B91E87E969D}" destId="{CB0E5FB9-EC19-458F-AFC0-F64F7B89E935}" srcOrd="3" destOrd="0" presId="urn:microsoft.com/office/officeart/2018/2/layout/IconVerticalSolidList"/>
    <dgm:cxn modelId="{9C268722-71B0-4AE2-A4DF-D9FBA7F01440}" type="presParOf" srcId="{8181941D-0CE3-4606-90CA-C63F9D54D918}" destId="{E24DECE4-4A98-4FFA-84D9-13FA493776ED}" srcOrd="1" destOrd="0" presId="urn:microsoft.com/office/officeart/2018/2/layout/IconVerticalSolidList"/>
    <dgm:cxn modelId="{8850E688-9B61-4095-92CD-88D5587FE62E}" type="presParOf" srcId="{8181941D-0CE3-4606-90CA-C63F9D54D918}" destId="{BEFBA10B-990C-44DA-BCB6-918CF6324CAF}" srcOrd="2" destOrd="0" presId="urn:microsoft.com/office/officeart/2018/2/layout/IconVerticalSolidList"/>
    <dgm:cxn modelId="{E93506A5-56A6-4FD2-86CD-C8C4D871864E}" type="presParOf" srcId="{BEFBA10B-990C-44DA-BCB6-918CF6324CAF}" destId="{C5FA819D-3C77-4CBD-89D2-A2FE3A9E2F87}" srcOrd="0" destOrd="0" presId="urn:microsoft.com/office/officeart/2018/2/layout/IconVerticalSolidList"/>
    <dgm:cxn modelId="{45D1CD10-42C7-4258-9240-9BD96CA60544}" type="presParOf" srcId="{BEFBA10B-990C-44DA-BCB6-918CF6324CAF}" destId="{0A9159DF-E433-4456-AEAE-2ADEFC33BCFC}" srcOrd="1" destOrd="0" presId="urn:microsoft.com/office/officeart/2018/2/layout/IconVerticalSolidList"/>
    <dgm:cxn modelId="{9BCE8C20-6DA4-4DC2-84D1-574257B2953E}" type="presParOf" srcId="{BEFBA10B-990C-44DA-BCB6-918CF6324CAF}" destId="{1F11E873-B686-46D6-9539-9C35F36531EB}" srcOrd="2" destOrd="0" presId="urn:microsoft.com/office/officeart/2018/2/layout/IconVerticalSolidList"/>
    <dgm:cxn modelId="{E59DC257-EF83-4134-91E8-C61684D724DE}" type="presParOf" srcId="{BEFBA10B-990C-44DA-BCB6-918CF6324CAF}" destId="{50900420-BBA9-423C-A9D3-7C25DF7BDD83}" srcOrd="3" destOrd="0" presId="urn:microsoft.com/office/officeart/2018/2/layout/IconVerticalSolidList"/>
    <dgm:cxn modelId="{2925D0BF-CCF3-496C-9BD2-A07952F42793}" type="presParOf" srcId="{8181941D-0CE3-4606-90CA-C63F9D54D918}" destId="{2F4BE0F1-7EA1-41F7-97E6-B2BE249ED96B}" srcOrd="3" destOrd="0" presId="urn:microsoft.com/office/officeart/2018/2/layout/IconVerticalSolidList"/>
    <dgm:cxn modelId="{9713BD6E-1B81-4097-B7B1-370E11910E7A}" type="presParOf" srcId="{8181941D-0CE3-4606-90CA-C63F9D54D918}" destId="{3D8EF8BA-232C-4932-BF6A-94362D0F221F}" srcOrd="4" destOrd="0" presId="urn:microsoft.com/office/officeart/2018/2/layout/IconVerticalSolidList"/>
    <dgm:cxn modelId="{DAB31873-21EB-420F-B4E6-44EECC4EE1EE}" type="presParOf" srcId="{3D8EF8BA-232C-4932-BF6A-94362D0F221F}" destId="{A599B248-AFE1-4CF5-A16E-D819080E93DB}" srcOrd="0" destOrd="0" presId="urn:microsoft.com/office/officeart/2018/2/layout/IconVerticalSolidList"/>
    <dgm:cxn modelId="{AC07C033-7460-45B1-A98D-13BD08B1857B}" type="presParOf" srcId="{3D8EF8BA-232C-4932-BF6A-94362D0F221F}" destId="{724EDBF3-78F2-4F7C-BD2A-6FDAF8D0B670}" srcOrd="1" destOrd="0" presId="urn:microsoft.com/office/officeart/2018/2/layout/IconVerticalSolidList"/>
    <dgm:cxn modelId="{3CAFB0E6-D743-473E-B473-02EB3EF8DC0E}" type="presParOf" srcId="{3D8EF8BA-232C-4932-BF6A-94362D0F221F}" destId="{6331B774-C225-4C8F-A244-0208D9959379}" srcOrd="2" destOrd="0" presId="urn:microsoft.com/office/officeart/2018/2/layout/IconVerticalSolidList"/>
    <dgm:cxn modelId="{573B04F8-1AB7-436F-B7A8-67430E62390C}" type="presParOf" srcId="{3D8EF8BA-232C-4932-BF6A-94362D0F221F}" destId="{D7D67808-8169-4DF2-8AA9-08E2ED28A29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AA0C3AC-1CFD-446B-B14A-1BFFA0733B7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58070A8-6784-4939-9CD5-EF231E359302}">
      <dgm:prSet/>
      <dgm:spPr/>
      <dgm:t>
        <a:bodyPr/>
        <a:lstStyle/>
        <a:p>
          <a:pPr>
            <a:defRPr cap="all"/>
          </a:pPr>
          <a:r>
            <a:rPr lang="en-US" b="1"/>
            <a:t>MANAGEMENT TEAM COOPERATIVE WITH REQUESTED INFORMATION</a:t>
          </a:r>
          <a:endParaRPr lang="en-US"/>
        </a:p>
      </dgm:t>
    </dgm:pt>
    <dgm:pt modelId="{DE15BC47-2BEE-4E4C-AF3F-A55E94BBFCDF}" type="parTrans" cxnId="{61C03BA9-23A9-4556-A843-9A436717BDD0}">
      <dgm:prSet/>
      <dgm:spPr/>
      <dgm:t>
        <a:bodyPr/>
        <a:lstStyle/>
        <a:p>
          <a:endParaRPr lang="en-US"/>
        </a:p>
      </dgm:t>
    </dgm:pt>
    <dgm:pt modelId="{5C87223F-47FC-4169-A856-6CC8BED35C1B}" type="sibTrans" cxnId="{61C03BA9-23A9-4556-A843-9A436717BDD0}">
      <dgm:prSet/>
      <dgm:spPr/>
      <dgm:t>
        <a:bodyPr/>
        <a:lstStyle/>
        <a:p>
          <a:endParaRPr lang="en-US"/>
        </a:p>
      </dgm:t>
    </dgm:pt>
    <dgm:pt modelId="{1410271D-E157-49F5-8FA0-3F834040C345}">
      <dgm:prSet/>
      <dgm:spPr/>
      <dgm:t>
        <a:bodyPr/>
        <a:lstStyle/>
        <a:p>
          <a:pPr>
            <a:defRPr cap="all"/>
          </a:pPr>
          <a:r>
            <a:rPr lang="en-US" b="1"/>
            <a:t>NAVIGATING THROUGH COVID-19</a:t>
          </a:r>
          <a:endParaRPr lang="en-US"/>
        </a:p>
      </dgm:t>
    </dgm:pt>
    <dgm:pt modelId="{DDF95C3C-D9DF-4D2F-97D2-B946A25A7090}" type="parTrans" cxnId="{81F2F823-C955-4AE8-8D55-D2FBFD9B9821}">
      <dgm:prSet/>
      <dgm:spPr/>
      <dgm:t>
        <a:bodyPr/>
        <a:lstStyle/>
        <a:p>
          <a:endParaRPr lang="en-US"/>
        </a:p>
      </dgm:t>
    </dgm:pt>
    <dgm:pt modelId="{CC6A6144-A147-49A3-A0F0-C558CA35D795}" type="sibTrans" cxnId="{81F2F823-C955-4AE8-8D55-D2FBFD9B9821}">
      <dgm:prSet/>
      <dgm:spPr/>
      <dgm:t>
        <a:bodyPr/>
        <a:lstStyle/>
        <a:p>
          <a:endParaRPr lang="en-US"/>
        </a:p>
      </dgm:t>
    </dgm:pt>
    <dgm:pt modelId="{A6B476D3-7B3D-4864-B990-C36581906CFE}" type="pres">
      <dgm:prSet presAssocID="{EAA0C3AC-1CFD-446B-B14A-1BFFA0733B7F}" presName="root" presStyleCnt="0">
        <dgm:presLayoutVars>
          <dgm:dir/>
          <dgm:resizeHandles val="exact"/>
        </dgm:presLayoutVars>
      </dgm:prSet>
      <dgm:spPr/>
    </dgm:pt>
    <dgm:pt modelId="{C23D77BC-5930-4137-A7B5-790E6040B3FA}" type="pres">
      <dgm:prSet presAssocID="{358070A8-6784-4939-9CD5-EF231E359302}" presName="compNode" presStyleCnt="0"/>
      <dgm:spPr/>
    </dgm:pt>
    <dgm:pt modelId="{DC6BB9FF-3AE5-49A4-B9CD-E9B7F7B76C4E}" type="pres">
      <dgm:prSet presAssocID="{358070A8-6784-4939-9CD5-EF231E359302}" presName="iconBgRect" presStyleLbl="bgShp" presStyleIdx="0" presStyleCnt="2"/>
      <dgm:spPr/>
    </dgm:pt>
    <dgm:pt modelId="{8131FCE2-8F1C-4395-8BCE-02040FE76EEA}" type="pres">
      <dgm:prSet presAssocID="{358070A8-6784-4939-9CD5-EF231E35930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78597AD5-FC0D-45B1-B04F-749F8B7E584F}" type="pres">
      <dgm:prSet presAssocID="{358070A8-6784-4939-9CD5-EF231E359302}" presName="spaceRect" presStyleCnt="0"/>
      <dgm:spPr/>
    </dgm:pt>
    <dgm:pt modelId="{78E76FF6-BDB6-4DFD-B507-18AD8CC9E6E7}" type="pres">
      <dgm:prSet presAssocID="{358070A8-6784-4939-9CD5-EF231E359302}" presName="textRect" presStyleLbl="revTx" presStyleIdx="0" presStyleCnt="2">
        <dgm:presLayoutVars>
          <dgm:chMax val="1"/>
          <dgm:chPref val="1"/>
        </dgm:presLayoutVars>
      </dgm:prSet>
      <dgm:spPr/>
    </dgm:pt>
    <dgm:pt modelId="{9AD2BBDC-BF0D-4973-91DD-C441EBD6CB40}" type="pres">
      <dgm:prSet presAssocID="{5C87223F-47FC-4169-A856-6CC8BED35C1B}" presName="sibTrans" presStyleCnt="0"/>
      <dgm:spPr/>
    </dgm:pt>
    <dgm:pt modelId="{2AC5F069-8B9F-4EBF-ABA2-721D525E4233}" type="pres">
      <dgm:prSet presAssocID="{1410271D-E157-49F5-8FA0-3F834040C345}" presName="compNode" presStyleCnt="0"/>
      <dgm:spPr/>
    </dgm:pt>
    <dgm:pt modelId="{8354C204-3AD8-457B-8675-F6E3612B5038}" type="pres">
      <dgm:prSet presAssocID="{1410271D-E157-49F5-8FA0-3F834040C345}" presName="iconBgRect" presStyleLbl="bgShp" presStyleIdx="1" presStyleCnt="2"/>
      <dgm:spPr/>
    </dgm:pt>
    <dgm:pt modelId="{E04456BC-2B74-4E3C-9A67-BB2427D90101}" type="pres">
      <dgm:prSet presAssocID="{1410271D-E157-49F5-8FA0-3F834040C345}" presName="iconRect" presStyleLbl="node1" presStyleIdx="1" presStyleCnt="2" custScaleX="112348"/>
      <dgm:spPr>
        <a:blipFill rotWithShape="1">
          <a:blip xmlns:r="http://schemas.openxmlformats.org/officeDocument/2006/relationships" r:embed="rId3"/>
          <a:srcRect/>
          <a:stretch>
            <a:fillRect t="-1000" b="-1000"/>
          </a:stretch>
        </a:blipFill>
        <a:ln>
          <a:noFill/>
        </a:ln>
      </dgm:spPr>
    </dgm:pt>
    <dgm:pt modelId="{98BEB03D-FE58-4EAB-A17A-475AA2A0BE76}" type="pres">
      <dgm:prSet presAssocID="{1410271D-E157-49F5-8FA0-3F834040C345}" presName="spaceRect" presStyleCnt="0"/>
      <dgm:spPr/>
    </dgm:pt>
    <dgm:pt modelId="{3C2D00FC-43AF-4DFB-BE5C-3653411A2E63}" type="pres">
      <dgm:prSet presAssocID="{1410271D-E157-49F5-8FA0-3F834040C345}" presName="textRect" presStyleLbl="revTx" presStyleIdx="1" presStyleCnt="2" custScaleX="123839">
        <dgm:presLayoutVars>
          <dgm:chMax val="1"/>
          <dgm:chPref val="1"/>
        </dgm:presLayoutVars>
      </dgm:prSet>
      <dgm:spPr/>
    </dgm:pt>
  </dgm:ptLst>
  <dgm:cxnLst>
    <dgm:cxn modelId="{301CC30B-BC0E-4B5D-BE98-DAA24BACEF90}" type="presOf" srcId="{1410271D-E157-49F5-8FA0-3F834040C345}" destId="{3C2D00FC-43AF-4DFB-BE5C-3653411A2E63}" srcOrd="0" destOrd="0" presId="urn:microsoft.com/office/officeart/2018/5/layout/IconCircleLabelList"/>
    <dgm:cxn modelId="{08165F16-B607-45F1-954A-5FC749B60FED}" type="presOf" srcId="{358070A8-6784-4939-9CD5-EF231E359302}" destId="{78E76FF6-BDB6-4DFD-B507-18AD8CC9E6E7}" srcOrd="0" destOrd="0" presId="urn:microsoft.com/office/officeart/2018/5/layout/IconCircleLabelList"/>
    <dgm:cxn modelId="{81F2F823-C955-4AE8-8D55-D2FBFD9B9821}" srcId="{EAA0C3AC-1CFD-446B-B14A-1BFFA0733B7F}" destId="{1410271D-E157-49F5-8FA0-3F834040C345}" srcOrd="1" destOrd="0" parTransId="{DDF95C3C-D9DF-4D2F-97D2-B946A25A7090}" sibTransId="{CC6A6144-A147-49A3-A0F0-C558CA35D795}"/>
    <dgm:cxn modelId="{C1CBCD8D-67D2-45C2-9DD1-817C51F91843}" type="presOf" srcId="{EAA0C3AC-1CFD-446B-B14A-1BFFA0733B7F}" destId="{A6B476D3-7B3D-4864-B990-C36581906CFE}" srcOrd="0" destOrd="0" presId="urn:microsoft.com/office/officeart/2018/5/layout/IconCircleLabelList"/>
    <dgm:cxn modelId="{61C03BA9-23A9-4556-A843-9A436717BDD0}" srcId="{EAA0C3AC-1CFD-446B-B14A-1BFFA0733B7F}" destId="{358070A8-6784-4939-9CD5-EF231E359302}" srcOrd="0" destOrd="0" parTransId="{DE15BC47-2BEE-4E4C-AF3F-A55E94BBFCDF}" sibTransId="{5C87223F-47FC-4169-A856-6CC8BED35C1B}"/>
    <dgm:cxn modelId="{07DA5D2B-D4EA-417F-8E53-702F221972C6}" type="presParOf" srcId="{A6B476D3-7B3D-4864-B990-C36581906CFE}" destId="{C23D77BC-5930-4137-A7B5-790E6040B3FA}" srcOrd="0" destOrd="0" presId="urn:microsoft.com/office/officeart/2018/5/layout/IconCircleLabelList"/>
    <dgm:cxn modelId="{15E0DFC9-DA7F-4C16-941C-91D37FAAB03F}" type="presParOf" srcId="{C23D77BC-5930-4137-A7B5-790E6040B3FA}" destId="{DC6BB9FF-3AE5-49A4-B9CD-E9B7F7B76C4E}" srcOrd="0" destOrd="0" presId="urn:microsoft.com/office/officeart/2018/5/layout/IconCircleLabelList"/>
    <dgm:cxn modelId="{537F8FA0-FE0F-458F-BCE4-E627E301C8CF}" type="presParOf" srcId="{C23D77BC-5930-4137-A7B5-790E6040B3FA}" destId="{8131FCE2-8F1C-4395-8BCE-02040FE76EEA}" srcOrd="1" destOrd="0" presId="urn:microsoft.com/office/officeart/2018/5/layout/IconCircleLabelList"/>
    <dgm:cxn modelId="{09373B21-BE4A-43FB-998B-C74BD3D3AA67}" type="presParOf" srcId="{C23D77BC-5930-4137-A7B5-790E6040B3FA}" destId="{78597AD5-FC0D-45B1-B04F-749F8B7E584F}" srcOrd="2" destOrd="0" presId="urn:microsoft.com/office/officeart/2018/5/layout/IconCircleLabelList"/>
    <dgm:cxn modelId="{9A69AB07-FD12-4291-A057-EBD998265073}" type="presParOf" srcId="{C23D77BC-5930-4137-A7B5-790E6040B3FA}" destId="{78E76FF6-BDB6-4DFD-B507-18AD8CC9E6E7}" srcOrd="3" destOrd="0" presId="urn:microsoft.com/office/officeart/2018/5/layout/IconCircleLabelList"/>
    <dgm:cxn modelId="{72954200-FC07-4077-946D-BB2A1D9D7DBD}" type="presParOf" srcId="{A6B476D3-7B3D-4864-B990-C36581906CFE}" destId="{9AD2BBDC-BF0D-4973-91DD-C441EBD6CB40}" srcOrd="1" destOrd="0" presId="urn:microsoft.com/office/officeart/2018/5/layout/IconCircleLabelList"/>
    <dgm:cxn modelId="{F6F3430E-9E34-492A-B002-5247BEB4301F}" type="presParOf" srcId="{A6B476D3-7B3D-4864-B990-C36581906CFE}" destId="{2AC5F069-8B9F-4EBF-ABA2-721D525E4233}" srcOrd="2" destOrd="0" presId="urn:microsoft.com/office/officeart/2018/5/layout/IconCircleLabelList"/>
    <dgm:cxn modelId="{FDB25A0F-3791-4206-B8D2-D382F23EF8C9}" type="presParOf" srcId="{2AC5F069-8B9F-4EBF-ABA2-721D525E4233}" destId="{8354C204-3AD8-457B-8675-F6E3612B5038}" srcOrd="0" destOrd="0" presId="urn:microsoft.com/office/officeart/2018/5/layout/IconCircleLabelList"/>
    <dgm:cxn modelId="{26E0F2DD-FFB7-4F72-873A-11B3737CAF7B}" type="presParOf" srcId="{2AC5F069-8B9F-4EBF-ABA2-721D525E4233}" destId="{E04456BC-2B74-4E3C-9A67-BB2427D90101}" srcOrd="1" destOrd="0" presId="urn:microsoft.com/office/officeart/2018/5/layout/IconCircleLabelList"/>
    <dgm:cxn modelId="{11248F44-1EF1-4634-85D9-92CA792FC02E}" type="presParOf" srcId="{2AC5F069-8B9F-4EBF-ABA2-721D525E4233}" destId="{98BEB03D-FE58-4EAB-A17A-475AA2A0BE76}" srcOrd="2" destOrd="0" presId="urn:microsoft.com/office/officeart/2018/5/layout/IconCircleLabelList"/>
    <dgm:cxn modelId="{AB07A604-D282-4BF8-8B4D-5111A0872367}" type="presParOf" srcId="{2AC5F069-8B9F-4EBF-ABA2-721D525E4233}" destId="{3C2D00FC-43AF-4DFB-BE5C-3653411A2E6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74DB3E-0D6B-4F40-B46E-F10DFFFD518A}">
      <dsp:nvSpPr>
        <dsp:cNvPr id="0" name=""/>
        <dsp:cNvSpPr/>
      </dsp:nvSpPr>
      <dsp:spPr>
        <a:xfrm>
          <a:off x="0" y="417"/>
          <a:ext cx="7219037" cy="977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1F9CFE-8182-4B82-91D1-54BCF9741CAF}">
      <dsp:nvSpPr>
        <dsp:cNvPr id="0" name=""/>
        <dsp:cNvSpPr/>
      </dsp:nvSpPr>
      <dsp:spPr>
        <a:xfrm>
          <a:off x="295745" y="220393"/>
          <a:ext cx="537718" cy="53771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0E5FB9-EC19-458F-AFC0-F64F7B89E935}">
      <dsp:nvSpPr>
        <dsp:cNvPr id="0" name=""/>
        <dsp:cNvSpPr/>
      </dsp:nvSpPr>
      <dsp:spPr>
        <a:xfrm>
          <a:off x="1129209" y="417"/>
          <a:ext cx="6089827" cy="9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70" tIns="103470" rIns="103470" bIns="1034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Overview</a:t>
          </a:r>
        </a:p>
      </dsp:txBody>
      <dsp:txXfrm>
        <a:off x="1129209" y="417"/>
        <a:ext cx="6089827" cy="977670"/>
      </dsp:txXfrm>
    </dsp:sp>
    <dsp:sp modelId="{C5FA819D-3C77-4CBD-89D2-A2FE3A9E2F87}">
      <dsp:nvSpPr>
        <dsp:cNvPr id="0" name=""/>
        <dsp:cNvSpPr/>
      </dsp:nvSpPr>
      <dsp:spPr>
        <a:xfrm>
          <a:off x="0" y="1222506"/>
          <a:ext cx="7219037" cy="977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159DF-E433-4456-AEAE-2ADEFC33BCFC}">
      <dsp:nvSpPr>
        <dsp:cNvPr id="0" name=""/>
        <dsp:cNvSpPr/>
      </dsp:nvSpPr>
      <dsp:spPr>
        <a:xfrm>
          <a:off x="295745" y="1442482"/>
          <a:ext cx="537718" cy="53771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00420-BBA9-423C-A9D3-7C25DF7BDD83}">
      <dsp:nvSpPr>
        <dsp:cNvPr id="0" name=""/>
        <dsp:cNvSpPr/>
      </dsp:nvSpPr>
      <dsp:spPr>
        <a:xfrm>
          <a:off x="1129209" y="1222506"/>
          <a:ext cx="6089827" cy="9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70" tIns="103470" rIns="103470" bIns="1034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Financial Overview</a:t>
          </a:r>
        </a:p>
      </dsp:txBody>
      <dsp:txXfrm>
        <a:off x="1129209" y="1222506"/>
        <a:ext cx="6089827" cy="977670"/>
      </dsp:txXfrm>
    </dsp:sp>
    <dsp:sp modelId="{A599B248-AFE1-4CF5-A16E-D819080E93DB}">
      <dsp:nvSpPr>
        <dsp:cNvPr id="0" name=""/>
        <dsp:cNvSpPr/>
      </dsp:nvSpPr>
      <dsp:spPr>
        <a:xfrm>
          <a:off x="0" y="2444594"/>
          <a:ext cx="7219037" cy="9776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EDBF3-78F2-4F7C-BD2A-6FDAF8D0B670}">
      <dsp:nvSpPr>
        <dsp:cNvPr id="0" name=""/>
        <dsp:cNvSpPr/>
      </dsp:nvSpPr>
      <dsp:spPr>
        <a:xfrm>
          <a:off x="295745" y="2664570"/>
          <a:ext cx="537718" cy="53771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67808-8169-4DF2-8AA9-08E2ED28A29D}">
      <dsp:nvSpPr>
        <dsp:cNvPr id="0" name=""/>
        <dsp:cNvSpPr/>
      </dsp:nvSpPr>
      <dsp:spPr>
        <a:xfrm>
          <a:off x="1129209" y="2444594"/>
          <a:ext cx="6089827" cy="977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70" tIns="103470" rIns="103470" bIns="10347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Other Matters </a:t>
          </a:r>
        </a:p>
      </dsp:txBody>
      <dsp:txXfrm>
        <a:off x="1129209" y="2444594"/>
        <a:ext cx="6089827" cy="977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6BB9FF-3AE5-49A4-B9CD-E9B7F7B76C4E}">
      <dsp:nvSpPr>
        <dsp:cNvPr id="0" name=""/>
        <dsp:cNvSpPr/>
      </dsp:nvSpPr>
      <dsp:spPr>
        <a:xfrm>
          <a:off x="616215" y="91341"/>
          <a:ext cx="1921500" cy="19215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31FCE2-8F1C-4395-8BCE-02040FE76EEA}">
      <dsp:nvSpPr>
        <dsp:cNvPr id="0" name=""/>
        <dsp:cNvSpPr/>
      </dsp:nvSpPr>
      <dsp:spPr>
        <a:xfrm>
          <a:off x="1025715" y="500841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76FF6-BDB6-4DFD-B507-18AD8CC9E6E7}">
      <dsp:nvSpPr>
        <dsp:cNvPr id="0" name=""/>
        <dsp:cNvSpPr/>
      </dsp:nvSpPr>
      <dsp:spPr>
        <a:xfrm>
          <a:off x="1965" y="2611341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/>
            <a:t>MANAGEMENT TEAM COOPERATIVE WITH REQUESTED INFORMATION</a:t>
          </a:r>
          <a:endParaRPr lang="en-US" sz="1700" kern="1200"/>
        </a:p>
      </dsp:txBody>
      <dsp:txXfrm>
        <a:off x="1965" y="2611341"/>
        <a:ext cx="3150000" cy="720000"/>
      </dsp:txXfrm>
    </dsp:sp>
    <dsp:sp modelId="{8354C204-3AD8-457B-8675-F6E3612B5038}">
      <dsp:nvSpPr>
        <dsp:cNvPr id="0" name=""/>
        <dsp:cNvSpPr/>
      </dsp:nvSpPr>
      <dsp:spPr>
        <a:xfrm>
          <a:off x="4692929" y="91341"/>
          <a:ext cx="1921500" cy="19215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4456BC-2B74-4E3C-9A67-BB2427D90101}">
      <dsp:nvSpPr>
        <dsp:cNvPr id="0" name=""/>
        <dsp:cNvSpPr/>
      </dsp:nvSpPr>
      <dsp:spPr>
        <a:xfrm>
          <a:off x="5034361" y="500841"/>
          <a:ext cx="1238636" cy="1102500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000" b="-1000"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2D00FC-43AF-4DFB-BE5C-3653411A2E63}">
      <dsp:nvSpPr>
        <dsp:cNvPr id="0" name=""/>
        <dsp:cNvSpPr/>
      </dsp:nvSpPr>
      <dsp:spPr>
        <a:xfrm>
          <a:off x="3703215" y="2611341"/>
          <a:ext cx="390092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b="1" kern="1200"/>
            <a:t>NAVIGATING THROUGH COVID-19</a:t>
          </a:r>
          <a:endParaRPr lang="en-US" sz="1700" kern="1200"/>
        </a:p>
      </dsp:txBody>
      <dsp:txXfrm>
        <a:off x="3703215" y="2611341"/>
        <a:ext cx="3900928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523" cy="46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t" anchorCtr="0" compatLnSpc="1">
            <a:prstTxWarp prst="textNoShape">
              <a:avLst/>
            </a:prstTxWarp>
          </a:bodyPr>
          <a:lstStyle>
            <a:lvl1pPr defTabSz="932330"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292" y="0"/>
            <a:ext cx="3037523" cy="463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t" anchorCtr="0" compatLnSpc="1">
            <a:prstTxWarp prst="textNoShape">
              <a:avLst/>
            </a:prstTxWarp>
          </a:bodyPr>
          <a:lstStyle>
            <a:lvl1pPr algn="r" defTabSz="932330"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3438" cy="3482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723" y="4413491"/>
            <a:ext cx="5608954" cy="4185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153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b" anchorCtr="0" compatLnSpc="1">
            <a:prstTxWarp prst="textNoShape">
              <a:avLst/>
            </a:prstTxWarp>
          </a:bodyPr>
          <a:lstStyle>
            <a:lvl1pPr defTabSz="932330">
              <a:defRPr sz="1200"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292" y="8830153"/>
            <a:ext cx="3037523" cy="46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4" tIns="46578" rIns="93154" bIns="46578" numCol="1" anchor="b" anchorCtr="0" compatLnSpc="1">
            <a:prstTxWarp prst="textNoShape">
              <a:avLst/>
            </a:prstTxWarp>
          </a:bodyPr>
          <a:lstStyle>
            <a:lvl1pPr algn="r" defTabSz="932330">
              <a:defRPr sz="1200">
                <a:cs typeface="Arial" charset="0"/>
              </a:defRPr>
            </a:lvl1pPr>
          </a:lstStyle>
          <a:p>
            <a:fld id="{4C6F31FE-AFEB-4DA5-8797-D84B0E571D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407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321AAA-9E1A-4A99-B750-D1A87065A89F}" type="slidenum">
              <a:rPr lang="en-US"/>
              <a:pPr/>
              <a:t>1</a:t>
            </a:fld>
            <a:endParaRPr lang="en-US"/>
          </a:p>
        </p:txBody>
      </p:sp>
      <p:sp>
        <p:nvSpPr>
          <p:cNvPr id="1250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100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DBDB28-625A-464A-82F2-AB3E5CC5AB3A}" type="slidenum">
              <a:rPr lang="en-US"/>
              <a:pPr/>
              <a:t>2</a:t>
            </a:fld>
            <a:endParaRPr lang="en-US"/>
          </a:p>
        </p:txBody>
      </p:sp>
      <p:sp>
        <p:nvSpPr>
          <p:cNvPr id="1249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25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1DCFC-2225-494D-910B-140806C93689}" type="slidenum">
              <a:rPr lang="en-US"/>
              <a:pPr/>
              <a:t>3</a:t>
            </a:fld>
            <a:endParaRPr lang="en-US"/>
          </a:p>
        </p:txBody>
      </p:sp>
      <p:sp>
        <p:nvSpPr>
          <p:cNvPr id="124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603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74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E24657-4A84-4B5C-A42A-E83E57251ABF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5722" y="4495955"/>
            <a:ext cx="5608954" cy="4185124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  <a:p>
            <a:pPr>
              <a:lnSpc>
                <a:spcPct val="90000"/>
              </a:lnSpc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665931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1DCFC-2225-494D-910B-140806C93689}" type="slidenum">
              <a:rPr lang="en-US"/>
              <a:pPr/>
              <a:t>6</a:t>
            </a:fld>
            <a:endParaRPr lang="en-US"/>
          </a:p>
        </p:txBody>
      </p:sp>
      <p:sp>
        <p:nvSpPr>
          <p:cNvPr id="124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669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49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7551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12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139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1DCFC-2225-494D-910B-140806C93689}" type="slidenum">
              <a:rPr lang="en-US"/>
              <a:pPr/>
              <a:t>11</a:t>
            </a:fld>
            <a:endParaRPr lang="en-US"/>
          </a:p>
        </p:txBody>
      </p:sp>
      <p:sp>
        <p:nvSpPr>
          <p:cNvPr id="1240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0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506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47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6F31FE-AFEB-4DA5-8797-D84B0E571D4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547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8FE88F-7F8C-44CB-B2B8-52A835CC8BC9}" type="slidenum">
              <a:rPr lang="en-US"/>
              <a:pPr/>
              <a:t>19</a:t>
            </a:fld>
            <a:endParaRPr lang="en-US"/>
          </a:p>
        </p:txBody>
      </p:sp>
      <p:sp>
        <p:nvSpPr>
          <p:cNvPr id="1264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4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74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6AF7B-CD93-40B3-93C5-9EE2969D4B3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491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335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CB4DE-74E7-4217-A083-54220372440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26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89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022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CFA9E-9378-4448-81A5-2DE91B8F4F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7253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70AC7-FE28-41CB-A950-29DE9805639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686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855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256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086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846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17649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54530" y="3765449"/>
            <a:ext cx="5449871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548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06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879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99162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1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330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92A46A3-BE29-42A2-B46B-A4D9B0C36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736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C29AF-374A-4F75-95DB-868FDA7B913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59660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911" r:id="rId1"/>
    <p:sldLayoutId id="2147484912" r:id="rId2"/>
    <p:sldLayoutId id="2147484913" r:id="rId3"/>
    <p:sldLayoutId id="2147484914" r:id="rId4"/>
    <p:sldLayoutId id="2147484915" r:id="rId5"/>
    <p:sldLayoutId id="2147484916" r:id="rId6"/>
    <p:sldLayoutId id="2147484917" r:id="rId7"/>
    <p:sldLayoutId id="2147484918" r:id="rId8"/>
    <p:sldLayoutId id="2147484919" r:id="rId9"/>
    <p:sldLayoutId id="2147484920" r:id="rId10"/>
    <p:sldLayoutId id="2147484921" r:id="rId11"/>
    <p:sldLayoutId id="2147484922" r:id="rId12"/>
    <p:sldLayoutId id="2147484923" r:id="rId13"/>
    <p:sldLayoutId id="2147484924" r:id="rId14"/>
    <p:sldLayoutId id="2147484925" r:id="rId15"/>
    <p:sldLayoutId id="2147484926" r:id="rId16"/>
    <p:sldLayoutId id="2147484927" r:id="rId17"/>
    <p:sldLayoutId id="2147484928" r:id="rId18"/>
  </p:sldLayoutIdLst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58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43943" y="1325880"/>
            <a:ext cx="2514282" cy="3066507"/>
          </a:xfrm>
        </p:spPr>
        <p:txBody>
          <a:bodyPr>
            <a:normAutofit/>
          </a:bodyPr>
          <a:lstStyle/>
          <a:p>
            <a:br>
              <a:rPr lang="en-US" sz="4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7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1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43943" y="4588329"/>
            <a:ext cx="2514282" cy="1621508"/>
          </a:xfrm>
        </p:spPr>
        <p:txBody>
          <a:bodyPr>
            <a:normAutofit/>
          </a:bodyPr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Board of directors</a:t>
            </a:r>
          </a:p>
          <a:p>
            <a:pPr algn="ctr">
              <a:spcBef>
                <a:spcPts val="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MEETING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NOVEMBER 11, 2021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678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1924197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80B318-2234-45FE-AF35-6616CF631217}"/>
              </a:ext>
            </a:extLst>
          </p:cNvPr>
          <p:cNvSpPr txBox="1"/>
          <p:nvPr/>
        </p:nvSpPr>
        <p:spPr>
          <a:xfrm>
            <a:off x="381000" y="2209800"/>
            <a:ext cx="47244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UNION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OPERATING ENGINEERS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487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&amp; WELFARE TRUST FUND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91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91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91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91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91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91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91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915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91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91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915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588" grpId="0"/>
      <p:bldP spid="109158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866215" y="973668"/>
            <a:ext cx="6571060" cy="706964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FFFFFF"/>
                </a:solidFill>
              </a:rPr>
              <a:t>Topics For Discussion</a:t>
            </a:r>
          </a:p>
        </p:txBody>
      </p:sp>
      <p:graphicFrame>
        <p:nvGraphicFramePr>
          <p:cNvPr id="1219589" name="Rectangle 3">
            <a:extLst>
              <a:ext uri="{FF2B5EF4-FFF2-40B4-BE49-F238E27FC236}">
                <a16:creationId xmlns:a16="http://schemas.microsoft.com/office/drawing/2014/main" id="{8EFCCC50-F694-4543-89D1-1FB48637F0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657624"/>
              </p:ext>
            </p:extLst>
          </p:nvPr>
        </p:nvGraphicFramePr>
        <p:xfrm>
          <a:off x="914400" y="2324100"/>
          <a:ext cx="7219037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930986"/>
            <a:ext cx="0" cy="3200400"/>
          </a:xfrm>
          <a:prstGeom prst="line">
            <a:avLst/>
          </a:prstGeom>
          <a:ln w="15875" cap="sq">
            <a:solidFill>
              <a:schemeClr val="bg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490721" y="1266958"/>
            <a:ext cx="5106271" cy="4528457"/>
          </a:xfrm>
        </p:spPr>
        <p:txBody>
          <a:bodyPr anchor="ctr">
            <a:normAutofit/>
          </a:bodyPr>
          <a:lstStyle/>
          <a:p>
            <a:r>
              <a:rPr lang="en-US" dirty="0"/>
              <a:t>Overview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34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56" name="Picture 36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57" name="Oval 38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8" name="Picture 40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59" name="Picture 42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60" name="Rectangle 44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9E409D-1A2B-467A-93EA-D48718FAE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3943" y="1325880"/>
            <a:ext cx="2514282" cy="22555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dirty="0"/>
              <a:t>AUDIT TEAM</a:t>
            </a:r>
          </a:p>
        </p:txBody>
      </p:sp>
      <p:sp>
        <p:nvSpPr>
          <p:cNvPr id="61" name="Rectangle 46">
            <a:extLst>
              <a:ext uri="{FF2B5EF4-FFF2-40B4-BE49-F238E27FC236}">
                <a16:creationId xmlns:a16="http://schemas.microsoft.com/office/drawing/2014/main" id="{4C1E981B-F06E-48B4-9275-F4B261AFC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3678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36">
            <a:extLst>
              <a:ext uri="{FF2B5EF4-FFF2-40B4-BE49-F238E27FC236}">
                <a16:creationId xmlns:a16="http://schemas.microsoft.com/office/drawing/2014/main" id="{312E2C24-0CD2-4071-8CE2-B059993A9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597760" y="-1"/>
            <a:ext cx="419604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id="{24F1DC13-C830-4B86-A9C6-927F5C55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1924197" y="2924731"/>
            <a:ext cx="6858000" cy="1008536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AD720C-0081-475B-9DD7-5E212907F92E}"/>
              </a:ext>
            </a:extLst>
          </p:cNvPr>
          <p:cNvSpPr txBox="1"/>
          <p:nvPr/>
        </p:nvSpPr>
        <p:spPr>
          <a:xfrm>
            <a:off x="414728" y="1742252"/>
            <a:ext cx="6042031" cy="2368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Dina Bellows-Levine, CPA    		Partner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Jennifer R. Koffman, CPA      		Partner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Kyle Nelson , CPA	              		Manager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Michael Modreck, CPA</a:t>
            </a: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         	Senior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Patricia Reyes					Staff</a:t>
            </a:r>
            <a:endParaRPr lang="en-U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4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1401762"/>
          </a:xfrm>
        </p:spPr>
        <p:txBody>
          <a:bodyPr/>
          <a:lstStyle/>
          <a:p>
            <a:r>
              <a:rPr lang="en-US" b="0" dirty="0"/>
              <a:t>Overview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8610600" cy="3513134"/>
          </a:xfrm>
          <a:noFill/>
        </p:spPr>
        <p:txBody>
          <a:bodyPr>
            <a:normAutofit/>
          </a:bodyPr>
          <a:lstStyle/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Financial Statements have been prepared in conformity with accounting principles generally accepted in the United States (GAAP) .</a:t>
            </a:r>
          </a:p>
          <a:p>
            <a:pPr marL="402336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Slide Zoom 2">
                <a:extLst>
                  <a:ext uri="{FF2B5EF4-FFF2-40B4-BE49-F238E27FC236}">
                    <a16:creationId xmlns:a16="http://schemas.microsoft.com/office/drawing/2014/main" id="{2663FB1F-F1D5-43A8-9002-E5425E3F042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49820462"/>
                  </p:ext>
                </p:extLst>
              </p:nvPr>
            </p:nvGraphicFramePr>
            <p:xfrm>
              <a:off x="-10305661" y="3429000"/>
              <a:ext cx="2286000" cy="1714500"/>
            </p:xfrm>
            <a:graphic>
              <a:graphicData uri="http://schemas.microsoft.com/office/powerpoint/2016/slidezoom">
                <pslz:sldZm>
                  <pslz:sldZmObj sldId="257" cId="0">
                    <pslz:zmPr id="{8F568DE0-2EF1-4C79-91F4-CCE17A47E55D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86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Slide Zoom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2663FB1F-F1D5-43A8-9002-E5425E3F04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0305661" y="3429000"/>
                <a:ext cx="2286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930986"/>
            <a:ext cx="0" cy="3200400"/>
          </a:xfrm>
          <a:prstGeom prst="line">
            <a:avLst/>
          </a:prstGeom>
          <a:ln w="15875" cap="sq">
            <a:solidFill>
              <a:schemeClr val="bg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490721" y="1266958"/>
            <a:ext cx="5106271" cy="4528457"/>
          </a:xfrm>
        </p:spPr>
        <p:txBody>
          <a:bodyPr anchor="ctr">
            <a:normAutofit/>
          </a:bodyPr>
          <a:lstStyle/>
          <a:p>
            <a:r>
              <a:rPr lang="en-US"/>
              <a:t>Financial Overview</a:t>
            </a:r>
          </a:p>
        </p:txBody>
      </p:sp>
    </p:spTree>
    <p:extLst>
      <p:ext uri="{BB962C8B-B14F-4D97-AF65-F5344CB8AC3E}">
        <p14:creationId xmlns:p14="http://schemas.microsoft.com/office/powerpoint/2010/main" val="96809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ED141A-C37E-4C19-81CC-AE82E8CF6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6049"/>
            <a:ext cx="7258050" cy="629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1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465F98-D1AA-487D-8031-4B90B050D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2400"/>
            <a:ext cx="6803869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87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87A2B17-D3E0-4B38-823F-45312C0B3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5"/>
            <a:ext cx="9143771" cy="47307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592A21B-8E82-4396-A130-C7531DF0A9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2" name="Freeform 16">
            <a:extLst>
              <a:ext uri="{FF2B5EF4-FFF2-40B4-BE49-F238E27FC236}">
                <a16:creationId xmlns:a16="http://schemas.microsoft.com/office/drawing/2014/main" id="{ACA9027C-9377-4A86-A639-42BA502AD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9954" y="3753695"/>
            <a:ext cx="2604045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54" name="Freeform 5">
            <a:extLst>
              <a:ext uri="{FF2B5EF4-FFF2-40B4-BE49-F238E27FC236}">
                <a16:creationId xmlns:a16="http://schemas.microsoft.com/office/drawing/2014/main" id="{423EDA5B-B414-4C7C-8CBA-3D9D79973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4055532"/>
            <a:ext cx="9143772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DBAB03-870D-4BB5-8B2B-C89ECFF0E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46431"/>
            <a:ext cx="7753007" cy="76897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2800" dirty="0"/>
              <a:t>        </a:t>
            </a:r>
            <a:r>
              <a:rPr lang="en-US" sz="3600" b="1" dirty="0"/>
              <a:t>Statement of Functional Expenses</a:t>
            </a:r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E66DD7-118D-4761-A354-408F25D8F1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1537" y="1209675"/>
            <a:ext cx="740092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8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62095F-0910-407A-92E7-C7891FEFD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937" y="538162"/>
            <a:ext cx="7096125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16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79C4C8E-197B-4679-AE96-B5147F971C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67515" y="1930986"/>
            <a:ext cx="0" cy="3200400"/>
          </a:xfrm>
          <a:prstGeom prst="line">
            <a:avLst/>
          </a:prstGeom>
          <a:ln w="15875" cap="sq">
            <a:solidFill>
              <a:schemeClr val="bg2">
                <a:lumMod val="60000"/>
                <a:lumOff val="4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8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490721" y="1266958"/>
            <a:ext cx="5106271" cy="4528457"/>
          </a:xfrm>
        </p:spPr>
        <p:txBody>
          <a:bodyPr anchor="ctr">
            <a:normAutofit/>
          </a:bodyPr>
          <a:lstStyle/>
          <a:p>
            <a:r>
              <a:rPr lang="en-US" dirty="0"/>
              <a:t>Other Matters</a:t>
            </a:r>
          </a:p>
        </p:txBody>
      </p:sp>
    </p:spTree>
    <p:extLst>
      <p:ext uri="{BB962C8B-B14F-4D97-AF65-F5344CB8AC3E}">
        <p14:creationId xmlns:p14="http://schemas.microsoft.com/office/powerpoint/2010/main" val="329184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1B53F4-D03F-4AE6-AF44-AB2D7B437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47800"/>
            <a:ext cx="80010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87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2B27EE-82AE-4F65-98DA-541304465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140" y="990600"/>
            <a:ext cx="5867400" cy="2209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2899EF-8E46-4F66-B448-E09829C50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140" y="3200400"/>
            <a:ext cx="5867400" cy="119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8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2C5F25-5189-4B7A-A281-42E98BB8A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518" y="838200"/>
            <a:ext cx="6176963" cy="472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6CA8-DE1B-4E76-B1FD-501DE7A0A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687" y="4542503"/>
            <a:ext cx="6888454" cy="1179870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400" b="1" dirty="0">
                <a:cs typeface="Arial" panose="020B0604020202020204" pitchFamily="34" charset="0"/>
              </a:rPr>
              <a:t>MATTERS TO DISCUSS </a:t>
            </a:r>
            <a:br>
              <a:rPr lang="en-US" sz="3400" b="1" dirty="0">
                <a:cs typeface="Arial" panose="020B0604020202020204" pitchFamily="34" charset="0"/>
              </a:rPr>
            </a:br>
            <a:r>
              <a:rPr lang="en-US" sz="3400" b="1" dirty="0">
                <a:cs typeface="Arial" panose="020B0604020202020204" pitchFamily="34" charset="0"/>
              </a:rPr>
              <a:t>AFTER THE AUDIT</a:t>
            </a:r>
            <a:endParaRPr lang="en-US" sz="3400" dirty="0"/>
          </a:p>
        </p:txBody>
      </p:sp>
      <p:pic>
        <p:nvPicPr>
          <p:cNvPr id="4" name="Picture 3" descr="People sitting on blue chairs">
            <a:extLst>
              <a:ext uri="{FF2B5EF4-FFF2-40B4-BE49-F238E27FC236}">
                <a16:creationId xmlns:a16="http://schemas.microsoft.com/office/drawing/2014/main" id="{4EB0DA43-4814-488D-99E6-63583E24B3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9" r="1" b="1"/>
          <a:stretch/>
        </p:blipFill>
        <p:spPr>
          <a:xfrm>
            <a:off x="476593" y="640080"/>
            <a:ext cx="6889547" cy="360273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10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A085689-791F-4B8F-9F30-12415B97D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3FED7F-6821-47C0-A464-E9278B241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8F54B2FB-3F54-4350-8D1B-F86D677CA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61B34F5-88E5-4711-BC16-3005C29A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3661D0-2268-4D3E-88BA-0647BCBE33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6759" y="6096000"/>
            <a:ext cx="745300" cy="762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DB56DB5-0324-4F79-9AB8-CB18C1DC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F73424-14FC-4C3C-B50C-0F56057B9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786" y="2892347"/>
            <a:ext cx="4696438" cy="33358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observations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Post audit communications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Form 990 and 5500</a:t>
            </a:r>
          </a:p>
        </p:txBody>
      </p:sp>
      <p:pic>
        <p:nvPicPr>
          <p:cNvPr id="11" name="Picture 10" descr="Working space background">
            <a:extLst>
              <a:ext uri="{FF2B5EF4-FFF2-40B4-BE49-F238E27FC236}">
                <a16:creationId xmlns:a16="http://schemas.microsoft.com/office/drawing/2014/main" id="{A640B43A-43B8-4249-B8DD-9B49CE67364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4204" r="1963" b="-1"/>
          <a:stretch/>
        </p:blipFill>
        <p:spPr>
          <a:xfrm>
            <a:off x="20" y="10"/>
            <a:ext cx="347599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5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F9CF1-2175-4310-8FDB-71596852D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5" y="973668"/>
            <a:ext cx="6571060" cy="70696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>
                <a:solidFill>
                  <a:srgbClr val="FFFFFF"/>
                </a:solidFill>
              </a:rPr>
              <a:t>OBSERVATIONS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B68A7C42-317A-4B07-BD69-095A26138964}"/>
              </a:ext>
            </a:extLst>
          </p:cNvPr>
          <p:cNvGraphicFramePr/>
          <p:nvPr/>
        </p:nvGraphicFramePr>
        <p:xfrm>
          <a:off x="965200" y="2324100"/>
          <a:ext cx="7606109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9338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9E409D-1A2B-467A-93EA-D48718FA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COMMUNICATION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A591C7-E612-4EF0-AF18-626631207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6440" y="3276599"/>
            <a:ext cx="6422005" cy="3048001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Qualitative Aspects of Accounting Practices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Difficulties Encountered in Performing the Audit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Corrected and Uncorrected Misstatements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Disagreements with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Management Representations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21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Management Consultations with Other Independent Accountants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21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i="1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Other Audit Findings or Issues</a:t>
            </a:r>
            <a:r>
              <a:rPr lang="en-US" sz="2100" b="1" i="1" baseline="300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21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sz="2000" i="1" baseline="300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i="1" baseline="300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i="1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5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3027759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141809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54408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5999559" y="0"/>
            <a:ext cx="1202540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3031615-4E70-4AA1-B27C-F56E25379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3D black question marks with one yellow question mark">
            <a:extLst>
              <a:ext uri="{FF2B5EF4-FFF2-40B4-BE49-F238E27FC236}">
                <a16:creationId xmlns:a16="http://schemas.microsoft.com/office/drawing/2014/main" id="{60E6AC1F-EE90-4C8A-BFA6-55D90354390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3" r="11982"/>
          <a:stretch/>
        </p:blipFill>
        <p:spPr>
          <a:xfrm>
            <a:off x="482600" y="643467"/>
            <a:ext cx="8178799" cy="557106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2386D96-DF72-4275-B766-E00CBBFB0F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omb/>
      </p:transition>
    </mc:Choice>
    <mc:Fallback xmlns="">
      <p:transition>
        <p:comb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2943</TotalTime>
  <Words>178</Words>
  <Application>Microsoft Office PowerPoint</Application>
  <PresentationFormat>On-screen Show (4:3)</PresentationFormat>
  <Paragraphs>71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Courier New</vt:lpstr>
      <vt:lpstr>Wingdings</vt:lpstr>
      <vt:lpstr>Wingdings 3</vt:lpstr>
      <vt:lpstr>Ion</vt:lpstr>
      <vt:lpstr>  </vt:lpstr>
      <vt:lpstr>Topics For Discussion</vt:lpstr>
      <vt:lpstr>Overview</vt:lpstr>
      <vt:lpstr>AUDIT TEAM</vt:lpstr>
      <vt:lpstr>Overview</vt:lpstr>
      <vt:lpstr>Financial Overview</vt:lpstr>
      <vt:lpstr>PowerPoint Presentation</vt:lpstr>
      <vt:lpstr>PowerPoint Presentation</vt:lpstr>
      <vt:lpstr>        Statement of Functional Expenses</vt:lpstr>
      <vt:lpstr>PowerPoint Presentation</vt:lpstr>
      <vt:lpstr>Other Matters</vt:lpstr>
      <vt:lpstr>PowerPoint Presentation</vt:lpstr>
      <vt:lpstr>PowerPoint Presentation</vt:lpstr>
      <vt:lpstr>PowerPoint Presentation</vt:lpstr>
      <vt:lpstr>MATTERS TO DISCUSS  AFTER THE AUDIT</vt:lpstr>
      <vt:lpstr>PowerPoint Presentation</vt:lpstr>
      <vt:lpstr>OBSERVATIONS</vt:lpstr>
      <vt:lpstr>POST COMMUNICATION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Dina Bellows-Levine</dc:creator>
  <cp:lastModifiedBy>Dina Bellows-Levine</cp:lastModifiedBy>
  <cp:revision>68</cp:revision>
  <dcterms:created xsi:type="dcterms:W3CDTF">2020-08-09T21:08:44Z</dcterms:created>
  <dcterms:modified xsi:type="dcterms:W3CDTF">2021-11-11T07:50:30Z</dcterms:modified>
</cp:coreProperties>
</file>